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273" r:id="rId5"/>
    <p:sldId id="274" r:id="rId6"/>
    <p:sldId id="266" r:id="rId7"/>
    <p:sldId id="265" r:id="rId8"/>
    <p:sldId id="279" r:id="rId9"/>
    <p:sldId id="280" r:id="rId10"/>
    <p:sldId id="281" r:id="rId11"/>
    <p:sldId id="282" r:id="rId12"/>
    <p:sldId id="269" r:id="rId13"/>
    <p:sldId id="259" r:id="rId14"/>
    <p:sldId id="260" r:id="rId15"/>
    <p:sldId id="262" r:id="rId16"/>
    <p:sldId id="261" r:id="rId17"/>
    <p:sldId id="285" r:id="rId18"/>
    <p:sldId id="278" r:id="rId19"/>
    <p:sldId id="267" r:id="rId20"/>
    <p:sldId id="283" r:id="rId21"/>
    <p:sldId id="284" r:id="rId22"/>
    <p:sldId id="268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13273-4C34-4E7D-AF40-9937D7062D8A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AB89F-1D68-4EA6-BC0E-45880D52A63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02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r>
              <a:rPr lang="en-US" dirty="0"/>
              <a:t> – Target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00200-AF74-4E96-A3D3-36DD56C46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332B204-A2BD-43BA-B85B-51FFA6DB4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3B5C75-5B06-40F9-835E-DB4B00E2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ECFCD1-230B-4827-9785-860A3A1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702BB-A763-4D39-B871-58C51745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40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50C30-4B1C-418C-B3E5-BA7B86F7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40CB48B-3476-4BE1-8297-C54EB048F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60AA6D-B118-4AB5-9F06-30CB4732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4BEC9D-4B06-484F-9888-7B0775A3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8B67F3-2822-40BF-B668-0C9407A0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43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0D5E653-A01F-43BD-852D-795E58B76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64AF56E-B1BA-455B-88DD-FACCA2F39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D9E85C-A289-401C-B068-315AADE9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B7928D-86B7-45FB-BB15-413E411A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035415-327F-4CFA-A33B-B87F6AB2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98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56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98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15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9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818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39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60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1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C619C-78D3-42DA-8317-3AA7FCAB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00A54C-4B4E-45FF-9594-ED2715B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7BCD87-ECF9-4926-9F09-FAA5963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72C220-7B96-4C5A-9231-F3191AFA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E29BFA-3763-495C-A9F1-3D65A7F3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991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79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67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395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6563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15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087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8692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82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09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44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B16E5-BB3D-4123-AF4E-DA29514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0C67A5-6BD0-4FB6-9A91-087912592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DE9FB0-D701-4B15-89D7-01E35C48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AAA19D-A760-4A04-81C9-548E606E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76C644-31E8-4076-9963-1C63659B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942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8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73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4583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57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13B4A-9DD4-426E-9D56-5FBDEAFC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FADBF4-7BBD-4DF3-BC1B-5CD096D0D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32AFEB2-5014-4378-A348-D6D8D8EE1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47BEB6-474A-453A-8649-220FA14B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D2AB45-09CE-4901-8FDB-BBBDFB1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A83CAEB-6DF6-48DD-8E39-F9137741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9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EAA7F-63B7-4A74-BF7F-6BCC51D9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A05E6-DFD7-4F3B-901D-D78EE7C08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D769E46-8DC3-45CB-A45B-AB8CA6CE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C9E9348-6B93-46F2-80E3-59629E9EF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BB67513-0560-4EDD-AED7-6CDA7C04F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845456E-A44E-46A9-ABC6-52ADFF5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6373523-CA0F-4288-9734-94EA14B5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24257CB-8020-45B3-9B98-460E7BA1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0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02C7C-C76D-4BC2-B4D4-412C00F3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607BC76-B93D-4B47-B808-0D259422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4D05A1B-3674-4B85-8709-5F3754C3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19FABAB-C01D-4195-9306-0CC4B6F4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4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4CA430-3BC5-4F3E-9F89-A6ECE0AF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C2FE79D-0893-44EC-93CC-E73E51FB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1FCAA6-E884-49EF-B780-C74292B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7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5107-51B5-4E81-ABE7-80FDCA17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203EF9-AEC1-4A0D-A782-02C6E7B1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82DA43D-B425-4231-B3DB-E1641D6A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A51BB88-721C-4BA4-A6F9-3BACB273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B74780-29C6-4206-94C5-FE9BCD46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674507-4B3D-4B45-AA25-3A9748D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5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D570A-6323-4F28-86A2-DEF2C9E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9993654-D2A4-4F6D-8683-0C83704AC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0BEFE9-68D7-4731-B309-625BE7074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A2BFFC-2D5E-4480-B95A-1F9BA07F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1AAA5F-18E9-4E54-8D99-7996D6CA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55A80E1-667A-42E2-ADA5-4FCCF482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6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E3A0921-896B-4B40-B140-A0EC6924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F42364-6624-46FF-80FF-3A93A32ED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739BB0-E06D-4C65-A5BF-F94C924F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B1D318-ECB4-4EE1-8A96-89124A7FA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10EA094-27FF-48C8-B22D-284961E3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17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113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83B2CE44-32C1-4173-9796-D82660366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dn.discordapp.com/attachments/565456926616322058/575964881006886932/Andorid_Assembly_Logo.png">
            <a:extLst>
              <a:ext uri="{FF2B5EF4-FFF2-40B4-BE49-F238E27FC236}">
                <a16:creationId xmlns:a16="http://schemas.microsoft.com/office/drawing/2014/main" id="{A5D48091-3F61-4959-8A34-8310194F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1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35628433-1DBA-4523-9882-DB50F11D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3761A7-614F-4AE8-9E69-14CCBBD0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C082B-2305-4CF6-A8EF-7DF65B40F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4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04703-5ABB-4255-BF6D-FBF3FD9A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44" y="952953"/>
            <a:ext cx="10515600" cy="1325563"/>
          </a:xfrm>
        </p:spPr>
        <p:txBody>
          <a:bodyPr/>
          <a:lstStyle/>
          <a:p>
            <a:r>
              <a:rPr lang="en-US" dirty="0"/>
              <a:t>Mood Board Iteration</a:t>
            </a:r>
            <a:endParaRPr lang="en-GB" dirty="0"/>
          </a:p>
        </p:txBody>
      </p:sp>
      <p:pic>
        <p:nvPicPr>
          <p:cNvPr id="1026" name="Picture 2" descr="https://cdn.discordapp.com/attachments/565456926616322058/575276057062670356/Moodboard_digital.png">
            <a:extLst>
              <a:ext uri="{FF2B5EF4-FFF2-40B4-BE49-F238E27FC236}">
                <a16:creationId xmlns:a16="http://schemas.microsoft.com/office/drawing/2014/main" id="{CA9D5011-EA60-4A3A-B773-B95C8EF8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44" y="-4087"/>
            <a:ext cx="6265756" cy="352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565456926616322058/575291373842858014/Moodboard_chain_reaction.png">
            <a:extLst>
              <a:ext uri="{FF2B5EF4-FFF2-40B4-BE49-F238E27FC236}">
                <a16:creationId xmlns:a16="http://schemas.microsoft.com/office/drawing/2014/main" id="{5BB48AFB-00B8-4D85-9707-7975B32E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7763"/>
            <a:ext cx="6684866" cy="37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565456926616322058/575612740136075290/Concept_art_-_level_idea_1.png">
            <a:extLst>
              <a:ext uri="{FF2B5EF4-FFF2-40B4-BE49-F238E27FC236}">
                <a16:creationId xmlns:a16="http://schemas.microsoft.com/office/drawing/2014/main" id="{93CFF596-C4C9-4863-9663-2A449298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28" y="3536453"/>
            <a:ext cx="5904972" cy="33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39543E1-E4FC-460B-86CF-531D9CF5E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806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cdn.discordapp.com/attachments/565456926616322058/575936027164803084/Stylesheet4.png">
            <a:extLst>
              <a:ext uri="{FF2B5EF4-FFF2-40B4-BE49-F238E27FC236}">
                <a16:creationId xmlns:a16="http://schemas.microsoft.com/office/drawing/2014/main" id="{9F316C7A-AA8D-41DA-91D3-E06A1C3A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" y="2194625"/>
            <a:ext cx="5148263" cy="33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FE543-A9BE-4A3A-B7B4-57DD343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90379"/>
            <a:ext cx="10515600" cy="1325563"/>
          </a:xfrm>
        </p:spPr>
        <p:txBody>
          <a:bodyPr/>
          <a:lstStyle/>
          <a:p>
            <a:r>
              <a:rPr lang="en-US" dirty="0"/>
              <a:t>Style Sheet Iteration</a:t>
            </a:r>
            <a:endParaRPr lang="en-GB" dirty="0"/>
          </a:p>
        </p:txBody>
      </p:sp>
      <p:pic>
        <p:nvPicPr>
          <p:cNvPr id="2050" name="Picture 2" descr="https://cdn.discordapp.com/attachments/565456926616322058/575677435157413888/Capture.PNG">
            <a:extLst>
              <a:ext uri="{FF2B5EF4-FFF2-40B4-BE49-F238E27FC236}">
                <a16:creationId xmlns:a16="http://schemas.microsoft.com/office/drawing/2014/main" id="{8878BCD2-C759-482B-8818-9DF1A41E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2" y="0"/>
            <a:ext cx="6535738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565456926616322058/575694538815963146/Stylesheet.png">
            <a:extLst>
              <a:ext uri="{FF2B5EF4-FFF2-40B4-BE49-F238E27FC236}">
                <a16:creationId xmlns:a16="http://schemas.microsoft.com/office/drawing/2014/main" id="{2E397F04-9B21-4DAF-830C-EDADC151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59" y="2177974"/>
            <a:ext cx="6535738" cy="42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dn.discordapp.com/attachments/565456926616322058/575695668694220821/Stylesheet.png">
            <a:extLst>
              <a:ext uri="{FF2B5EF4-FFF2-40B4-BE49-F238E27FC236}">
                <a16:creationId xmlns:a16="http://schemas.microsoft.com/office/drawing/2014/main" id="{08BF9AC5-124B-402B-8DB7-7CDCFEBE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" y="1112353"/>
            <a:ext cx="564951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72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220AF-1788-4F7D-A837-69B378B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Sheet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55E3E2-2B33-4F52-ACE3-43FBD3C64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cdn.discordapp.com/attachments/565456926616322058/576055149391380512/Stylesheet6.png">
            <a:extLst>
              <a:ext uri="{FF2B5EF4-FFF2-40B4-BE49-F238E27FC236}">
                <a16:creationId xmlns:a16="http://schemas.microsoft.com/office/drawing/2014/main" id="{44286DAD-465B-452D-8E50-57FE44A51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94" y="28187"/>
            <a:ext cx="10429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9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15D53E9F-F91E-483F-AA3E-594939DC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21371E-32DE-4941-9930-C89021F5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Concept Art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2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059B93AE-9560-45E9-A4E2-556E2B6C9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https://cdn.discordapp.com/attachments/565456926616322058/575351180436176936/Sketches_objects.png">
            <a:extLst>
              <a:ext uri="{FF2B5EF4-FFF2-40B4-BE49-F238E27FC236}">
                <a16:creationId xmlns:a16="http://schemas.microsoft.com/office/drawing/2014/main" id="{98D5CF78-91D7-4CF5-8D25-1931AAD1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7" y="1235969"/>
            <a:ext cx="3403600" cy="37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1E20973-DD9F-40C5-B335-0011CA02D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6291" y="-183317"/>
            <a:ext cx="4786009" cy="6125410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6C95F7-1F49-4A46-91DA-4D1381509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7" y="359924"/>
            <a:ext cx="3472896" cy="49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1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BB280006-3FA7-44CB-B27C-F0E9AA6C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cdn.discordapp.com/attachments/565456926616322058/575963358571003916/Concept_art_robot1.1.png">
            <a:extLst>
              <a:ext uri="{FF2B5EF4-FFF2-40B4-BE49-F238E27FC236}">
                <a16:creationId xmlns:a16="http://schemas.microsoft.com/office/drawing/2014/main" id="{BEFCE1CB-92B2-41EB-B972-75C7DB1D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104" y="-364331"/>
            <a:ext cx="2311896" cy="41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565456926616322058/575963298843983902/Concept_art_robot2.1.png">
            <a:extLst>
              <a:ext uri="{FF2B5EF4-FFF2-40B4-BE49-F238E27FC236}">
                <a16:creationId xmlns:a16="http://schemas.microsoft.com/office/drawing/2014/main" id="{745262A0-4DB6-41E8-B5F0-45AE4723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19" y="-43253"/>
            <a:ext cx="3212604" cy="34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.discordapp.com/attachments/565456926616322058/575963404041453571/Concept_art_robot3.1.png">
            <a:extLst>
              <a:ext uri="{FF2B5EF4-FFF2-40B4-BE49-F238E27FC236}">
                <a16:creationId xmlns:a16="http://schemas.microsoft.com/office/drawing/2014/main" id="{86F14BA4-2A6A-4E90-8626-7D3169DC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97" y="3288286"/>
            <a:ext cx="2379810" cy="35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dn.discordapp.com/attachments/565456926616322058/575964557952942081/Concept_art_robot3.3.png">
            <a:extLst>
              <a:ext uri="{FF2B5EF4-FFF2-40B4-BE49-F238E27FC236}">
                <a16:creationId xmlns:a16="http://schemas.microsoft.com/office/drawing/2014/main" id="{E364129D-6B3D-435A-9EC1-41640C53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32" y="3237774"/>
            <a:ext cx="2412459" cy="361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cdn.discordapp.com/attachments/565456926616322058/575975551727042571/Concept_art_robot3.5.png">
            <a:extLst>
              <a:ext uri="{FF2B5EF4-FFF2-40B4-BE49-F238E27FC236}">
                <a16:creationId xmlns:a16="http://schemas.microsoft.com/office/drawing/2014/main" id="{B5204044-A86B-4B9D-9846-7AEE300A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97" y="-340233"/>
            <a:ext cx="2990638" cy="44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cdn.discordapp.com/attachments/565456926616322058/575971510653681674/Concept_art_robot3.4.png">
            <a:extLst>
              <a:ext uri="{FF2B5EF4-FFF2-40B4-BE49-F238E27FC236}">
                <a16:creationId xmlns:a16="http://schemas.microsoft.com/office/drawing/2014/main" id="{3706979D-690B-4F55-81C3-2CEC46B0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48" y="3275034"/>
            <a:ext cx="2362778" cy="35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cdn.discordapp.com/attachments/565456926616322058/576001871437758465/Concept_art_robot4.png">
            <a:extLst>
              <a:ext uri="{FF2B5EF4-FFF2-40B4-BE49-F238E27FC236}">
                <a16:creationId xmlns:a16="http://schemas.microsoft.com/office/drawing/2014/main" id="{944F6FE3-C996-4562-81E6-1AD4599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4" y="37864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6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15D53E9F-F91E-483F-AA3E-594939DC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21371E-32DE-4941-9930-C89021F5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FFED7-56B4-46A1-90EB-53EE30B0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40" name="Picture 4" descr="https://cdn.discordapp.com/attachments/565456926616322058/576114078481776640/New_Doc_2019-05-09_20.22.30_1.jpg">
            <a:extLst>
              <a:ext uri="{FF2B5EF4-FFF2-40B4-BE49-F238E27FC236}">
                <a16:creationId xmlns:a16="http://schemas.microsoft.com/office/drawing/2014/main" id="{153A50D2-281F-4728-8BE3-67F658C6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0"/>
            <a:ext cx="9372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2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15D53E9F-F91E-483F-AA3E-594939DC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cdn.discordapp.com/attachments/565456926616322058/576098247005700096/rope.png">
            <a:extLst>
              <a:ext uri="{FF2B5EF4-FFF2-40B4-BE49-F238E27FC236}">
                <a16:creationId xmlns:a16="http://schemas.microsoft.com/office/drawing/2014/main" id="{7F369749-66A3-4503-B2CA-CBF22A99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36" y="97276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cdn.discordapp.com/attachments/565456926616322058/576090735770599445/conveyor_belt.png">
            <a:extLst>
              <a:ext uri="{FF2B5EF4-FFF2-40B4-BE49-F238E27FC236}">
                <a16:creationId xmlns:a16="http://schemas.microsoft.com/office/drawing/2014/main" id="{48416E28-3097-4E2A-B930-079716AE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4" y="885216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s://cdn.discordapp.com/attachments/565456926616322058/576082753850834944/Magnet.png">
            <a:extLst>
              <a:ext uri="{FF2B5EF4-FFF2-40B4-BE49-F238E27FC236}">
                <a16:creationId xmlns:a16="http://schemas.microsoft.com/office/drawing/2014/main" id="{2360638B-654D-4583-8CD6-7F9FD7EB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82" y="317770"/>
            <a:ext cx="2857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https://cdn.discordapp.com/attachments/565456926616322058/576069550257209374/fan.png">
            <a:extLst>
              <a:ext uri="{FF2B5EF4-FFF2-40B4-BE49-F238E27FC236}">
                <a16:creationId xmlns:a16="http://schemas.microsoft.com/office/drawing/2014/main" id="{71C1AAF0-A2C6-4680-A5C0-55908462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32" y="5107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https://cdn.discordapp.com/attachments/565456926616322058/576084962697150475/conveyor_belt.png">
            <a:extLst>
              <a:ext uri="{FF2B5EF4-FFF2-40B4-BE49-F238E27FC236}">
                <a16:creationId xmlns:a16="http://schemas.microsoft.com/office/drawing/2014/main" id="{D5D1DD22-5040-4078-8329-C71522B21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8" y="311123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68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E424DE8A-4D77-4510-928A-2CE85B58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fbeeldingsresultaat voor robot assembly">
            <a:extLst>
              <a:ext uri="{FF2B5EF4-FFF2-40B4-BE49-F238E27FC236}">
                <a16:creationId xmlns:a16="http://schemas.microsoft.com/office/drawing/2014/main" id="{D693A9FB-79EB-4CB5-9103-A0B07A92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-3" b="33476"/>
          <a:stretch/>
        </p:blipFill>
        <p:spPr bwMode="auto"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relateerde afbeelding">
            <a:extLst>
              <a:ext uri="{FF2B5EF4-FFF2-40B4-BE49-F238E27FC236}">
                <a16:creationId xmlns:a16="http://schemas.microsoft.com/office/drawing/2014/main" id="{89FC13D5-C476-48AA-9ABB-BB8BD4FB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 b="1764"/>
          <a:stretch/>
        </p:blipFill>
        <p:spPr bwMode="auto"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conveyor belt">
            <a:extLst>
              <a:ext uri="{FF2B5EF4-FFF2-40B4-BE49-F238E27FC236}">
                <a16:creationId xmlns:a16="http://schemas.microsoft.com/office/drawing/2014/main" id="{47E72ED1-96F6-4F6F-B622-CECA7EEB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1423"/>
          <a:stretch/>
        </p:blipFill>
        <p:spPr bwMode="auto"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DACBB94-3CF6-4338-953B-97D659121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42394"/>
            <a:ext cx="5679332" cy="49616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CDC7-344F-4B49-A960-372C8DF4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5842518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Main goal: initiate a chain reaction to build a robot.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Synopsis: In a factory, a conveyor belt is moving components of a machine. The process is showcasing a production line of robots. The robots are produced through combining different body parts.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robots are being assembled through different mechanisms that involves physics. It’s a representation of the birth of machines and how a robot comes to life.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When the robot is fully assembled, the process is completed, and the robot is put in a box ready for shipment and for life as an android.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5265B-AF49-49F1-9074-A78774A3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08804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Concept description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03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F09B25CA-4A5A-4879-BD97-AEB2124D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62B52E-22EA-49E2-9AA1-587CEA1A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7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Asset List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218" name="Picture 2" descr="https://i.gyazo.com/97a98f03058d15476fb686005b7eab09.png">
            <a:extLst>
              <a:ext uri="{FF2B5EF4-FFF2-40B4-BE49-F238E27FC236}">
                <a16:creationId xmlns:a16="http://schemas.microsoft.com/office/drawing/2014/main" id="{CD5D033D-90D3-47CE-B743-60697C41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537703"/>
            <a:ext cx="95821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i.gyazo.com/fe5e301f776342a200e8ea3f73645a9d.png">
            <a:extLst>
              <a:ext uri="{FF2B5EF4-FFF2-40B4-BE49-F238E27FC236}">
                <a16:creationId xmlns:a16="http://schemas.microsoft.com/office/drawing/2014/main" id="{7E6CB575-CDFE-4683-BEB9-B6EC5603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004428"/>
            <a:ext cx="1257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i.gyazo.com/6be95dad51120f40461a82100fb43f47.png">
            <a:extLst>
              <a:ext uri="{FF2B5EF4-FFF2-40B4-BE49-F238E27FC236}">
                <a16:creationId xmlns:a16="http://schemas.microsoft.com/office/drawing/2014/main" id="{AB942DA5-1155-447F-845A-CF12046A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209925"/>
            <a:ext cx="3648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i.gyazo.com/d36ec009c3ee5d9efc768c12703dee15.png">
            <a:extLst>
              <a:ext uri="{FF2B5EF4-FFF2-40B4-BE49-F238E27FC236}">
                <a16:creationId xmlns:a16="http://schemas.microsoft.com/office/drawing/2014/main" id="{B0E8EE89-3571-4B87-BC3D-13486CEE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69" y="3000375"/>
            <a:ext cx="841280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i.gyazo.com/1e2722e57cd9ba27aed0ec77dbd0df41.png">
            <a:extLst>
              <a:ext uri="{FF2B5EF4-FFF2-40B4-BE49-F238E27FC236}">
                <a16:creationId xmlns:a16="http://schemas.microsoft.com/office/drawing/2014/main" id="{149DCCC0-C6E6-4591-84A5-8150DF7B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3209925"/>
            <a:ext cx="5934074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86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B958B03-AE86-4FED-938D-E159CFF3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5" y="-11586"/>
            <a:ext cx="105156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A40A17-1B9F-4517-8ACA-FC34436F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Wireframes</a:t>
            </a:r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964770-1C7F-44E8-8A04-371DDA30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91" y="-673395"/>
            <a:ext cx="2091446" cy="251748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401D2B8-8A5C-4195-BEEE-0FBEFE0C0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25" y="57988"/>
            <a:ext cx="4735750" cy="252573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70FA628F-E2CC-4E6E-8135-8035CB5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4" y="-5793"/>
            <a:ext cx="12246462" cy="6846414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971D94D-6A9B-4E5D-A8D0-984F7902C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80" y="1027906"/>
            <a:ext cx="8336420" cy="4351338"/>
          </a:xfr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19F5933-4D29-4A49-8C2B-3AAE35507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2" y="-1"/>
            <a:ext cx="392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2EB276E0-AB87-4D4E-951F-6CF7767E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D84E88-FF6B-40E6-AF5D-61591532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Infographic Designs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703157-023B-4BFC-A7A1-78F0CDF8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8" name="Picture 4" descr="https://cdn.discordapp.com/attachments/565456926616322058/576114127123120129/New_Doc_2019-05-09_20.22.30_2.jpg">
            <a:extLst>
              <a:ext uri="{FF2B5EF4-FFF2-40B4-BE49-F238E27FC236}">
                <a16:creationId xmlns:a16="http://schemas.microsoft.com/office/drawing/2014/main" id="{BBC83E8F-E5EF-4A3C-ADD5-64AC7380A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0"/>
            <a:ext cx="516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9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997A1681-1B56-49E9-849D-1B032B720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fbeeldingsresultaat voor makers festival twente">
            <a:extLst>
              <a:ext uri="{FF2B5EF4-FFF2-40B4-BE49-F238E27FC236}">
                <a16:creationId xmlns:a16="http://schemas.microsoft.com/office/drawing/2014/main" id="{35C0EB16-FDBF-47A0-8E43-6E14F38D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92" y="0"/>
            <a:ext cx="4888308" cy="436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D9A2174-B9A1-4E54-80F2-84276F9B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5" y="0"/>
            <a:ext cx="6391227" cy="55835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E4BD-B038-45B3-BD26-ECB75232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12" y="1341413"/>
            <a:ext cx="8109668" cy="4572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Target audience:</a:t>
            </a:r>
          </a:p>
          <a:p>
            <a:r>
              <a:rPr lang="en-US" dirty="0">
                <a:solidFill>
                  <a:schemeClr val="bg1"/>
                </a:solidFill>
              </a:rPr>
              <a:t>Children aged 4-12</a:t>
            </a:r>
          </a:p>
          <a:p>
            <a:r>
              <a:rPr lang="en-US" dirty="0">
                <a:solidFill>
                  <a:schemeClr val="bg1"/>
                </a:solidFill>
              </a:rPr>
              <a:t>Their parents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Value Proposition: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Do you want to make a robot?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22C89-3EF0-43E2-AF31-93FE9E1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Concept Description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7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012126FC-539E-485C-9E3E-FD0941ED9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" y="93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7293-CC25-474A-94F2-6AF5CAE2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73FF25-0A04-4C92-A5A3-7484A950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E173D712-6557-4A5E-B949-41DE028D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594F2D-5204-416D-B928-F33F4D09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44" y="250031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Game Rules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E19663-ED80-453F-A516-CCC1B8E3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99789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25DDA710-9FB2-4182-AEC4-92A6DB61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EF98DB-DD4A-48B3-88FE-A0DBCD6F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621EBA6-0821-4C88-969F-67AB58E7D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16467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B9F1CDEE-4DAA-490C-AF54-3A0B7163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D771A4-02F1-4DA5-BDBD-B1CA478B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13737FF-396D-4304-B0BA-2EB2F15A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83299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6FD620EF-3F68-4C96-8800-3BBC42F1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B44491-035A-4EE2-9054-868C121D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A0D0030-B704-4CA5-9BDC-CD24763FF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9808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cdn.discordapp.com/attachments/565456926616322058/576053883013562368/Concept_background_1.2.png">
            <a:extLst>
              <a:ext uri="{FF2B5EF4-FFF2-40B4-BE49-F238E27FC236}">
                <a16:creationId xmlns:a16="http://schemas.microsoft.com/office/drawing/2014/main" id="{C0452117-B68B-48E3-A37B-6F395988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07A1C2-4C51-4698-92F9-596E6CCE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9F7B181-8DDB-467E-B47F-80A902EC5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7102974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1_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52</Words>
  <Application>Microsoft Office PowerPoint</Application>
  <PresentationFormat>Breedbeeld</PresentationFormat>
  <Paragraphs>24</Paragraphs>
  <Slides>22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Kantoorthema</vt:lpstr>
      <vt:lpstr>Office Theme</vt:lpstr>
      <vt:lpstr>1_Office Theme</vt:lpstr>
      <vt:lpstr>PowerPoint-presentatie</vt:lpstr>
      <vt:lpstr>Concept description</vt:lpstr>
      <vt:lpstr>Concept Description</vt:lpstr>
      <vt:lpstr>Storyboard</vt:lpstr>
      <vt:lpstr>Game Rules</vt:lpstr>
      <vt:lpstr>PowerPoint-presentatie</vt:lpstr>
      <vt:lpstr>PowerPoint-presentatie</vt:lpstr>
      <vt:lpstr>PowerPoint-presentatie</vt:lpstr>
      <vt:lpstr>PowerPoint-presentatie</vt:lpstr>
      <vt:lpstr>Prototype</vt:lpstr>
      <vt:lpstr>Mood Board Iteration</vt:lpstr>
      <vt:lpstr>PowerPoint-presentatie</vt:lpstr>
      <vt:lpstr>Style Sheet Iteration</vt:lpstr>
      <vt:lpstr>Style Sheet</vt:lpstr>
      <vt:lpstr>Concept Art</vt:lpstr>
      <vt:lpstr>PowerPoint-presentatie</vt:lpstr>
      <vt:lpstr>PowerPoint-presentatie</vt:lpstr>
      <vt:lpstr>PowerPoint-presentatie</vt:lpstr>
      <vt:lpstr>PowerPoint-presentatie</vt:lpstr>
      <vt:lpstr>Asset List</vt:lpstr>
      <vt:lpstr>Wireframes</vt:lpstr>
      <vt:lpstr>Infographic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Assemble</dc:title>
  <dc:creator>Rick Oosthof</dc:creator>
  <cp:lastModifiedBy>Rick Oosthof</cp:lastModifiedBy>
  <cp:revision>20</cp:revision>
  <dcterms:created xsi:type="dcterms:W3CDTF">2019-05-09T08:16:49Z</dcterms:created>
  <dcterms:modified xsi:type="dcterms:W3CDTF">2019-05-09T21:19:23Z</dcterms:modified>
</cp:coreProperties>
</file>